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5143568" y="2214554"/>
            <a:ext cx="3429024" cy="357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5072130" y="4286256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TJVjhodI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19" y="214290"/>
            <a:ext cx="5334037" cy="40005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4282" y="4286256"/>
            <a:ext cx="8501122" cy="2286016"/>
          </a:xfrm>
        </p:spPr>
        <p:txBody>
          <a:bodyPr>
            <a:normAutofit/>
          </a:bodyPr>
          <a:lstStyle/>
          <a:p>
            <a:pPr algn="just"/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Парк культуры и отдыха – озелененная территория многофункционального направления рекреационной деятельности с развитой системой благоустройства, предназначенная для отдыха населения города. Парки культуры и отдыха необходимы для организации отдыха населения и проведения разнообразной культурно-просветительной работы среди взрослых и детей. Велико и многообразно значение зеленых насаждений в парках, так как они существенно улучшают санитарно-гигиеническую, рекреационную, декоративно-художественную обстановку. В задачи парка культуры и отдыха входят: организация разнообразных культурных мероприятий, развлечений, зрелищ, отвечающих запросам различных групп посетителей парка, содействие развитию физкультуры и спорта; организация разнообразного отдыха посетителей – активных и пассивных форм. Должны быть созданы условия для здоровой комфортной, удобной жизни как для отдельного человека по месту проживания, так и для всех жителей районного центра и всех населенных пунктов </a:t>
            </a:r>
            <a:r>
              <a:rPr lang="ru-RU" sz="1300" b="0" dirty="0" err="1" smtClean="0">
                <a:latin typeface="Times New Roman" pitchFamily="18" charset="0"/>
                <a:cs typeface="Times New Roman" pitchFamily="18" charset="0"/>
              </a:rPr>
              <a:t>Ртищевского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kVa8TsNflQ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86446" y="214290"/>
            <a:ext cx="3106342" cy="3951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01486" y="1000108"/>
            <a:ext cx="1157238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H="1">
            <a:off x="9786974" y="5500702"/>
            <a:ext cx="1071570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286412" cy="3429024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9501222" y="3286124"/>
            <a:ext cx="3071834" cy="19288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" name="Содержимое 12" descr="прк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15008" y="214290"/>
            <a:ext cx="3000396" cy="3500438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318570"/>
            <a:ext cx="34290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в рамках программы «Формирование комфортной городской среды» начаты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по благоустройству городского парка. 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ыполнены работы по асфальтированию пешеходных дорожек, реконструкции освещения парка, установке новых парковых скамеек, урн для мусора и </a:t>
            </a:r>
            <a:r>
              <a:rPr kumimoji="0" lang="ru-RU" sz="13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биотуалетов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 же приобретена и установлена детская  карусель «Твист».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2018 году в рамках программных мероприятий в данной зоне планируется выполнить асфальтирование пешеходных дорожек,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установку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парковых скамеек, урн для мусора, светильников, стелы «Я ЛЮБЛЮ РТИЩЕВО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мобильной 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сцены и парковых скульптур.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Копия макет\парк\пр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86190"/>
            <a:ext cx="4738678" cy="280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5143512"/>
            <a:ext cx="8229600" cy="17144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концепции благоустройства существующего парка в г. Ртищево предполагается дополнить его рядом новых зон:</a:t>
            </a:r>
          </a:p>
          <a:p>
            <a:pPr lvl="0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Зона новой карусели</a:t>
            </a:r>
          </a:p>
          <a:p>
            <a:pPr lvl="0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Зона влюбленных</a:t>
            </a:r>
          </a:p>
          <a:p>
            <a:pPr lvl="0"/>
            <a:r>
              <a:rPr lang="ru-RU" sz="5200" smtClean="0">
                <a:latin typeface="Times New Roman" pitchFamily="18" charset="0"/>
                <a:cs typeface="Times New Roman" pitchFamily="18" charset="0"/>
              </a:rPr>
              <a:t>Зона стелы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«Я люблю Ртищево»</a:t>
            </a:r>
          </a:p>
          <a:p>
            <a:pPr lvl="0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Дополнения в детской игровой зоне</a:t>
            </a:r>
          </a:p>
          <a:p>
            <a:pPr lvl="0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Участок «Индустриального парка», где в форме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объектов и игровых объектов ассоциативно воспроизводятся связь города с железной дорогой. Эта зона имеет дополнительную ночную подсветку и может стать изюминкой, «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брэндом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» города.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5143512"/>
        </p:xfrm>
        <a:graphic>
          <a:graphicData uri="http://schemas.openxmlformats.org/presentationml/2006/ole">
            <p:oleObj spid="_x0000_s1026" name="Acrobat Document" r:id="rId3" imgW="18195840" imgH="1284012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295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Acrobat Document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2018-10-30T11:17:39Z</dcterms:modified>
</cp:coreProperties>
</file>